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AC7F8D0-E786-436B-944F-AEF8D182559E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1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0BE7A1A-EDA6-44AC-AAAD-4D0AE498362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87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http://compass-style.org/reference/compass/css3/</a:t>
            </a:r>
            <a:endParaRPr/>
          </a:p>
        </p:txBody>
      </p:sp>
      <p:sp>
        <p:nvSpPr>
          <p:cNvPr id="43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E220C2-FAB7-47B6-B021-01ECB62DEE2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56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72952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5400" b="1">
                <a:solidFill>
                  <a:srgbClr val="E46C0A"/>
                </a:solidFill>
                <a:latin typeface="Constantia"/>
              </a:rPr>
              <a:t>SASS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7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7AB78AC-DD9D-46D8-A68B-60896A55E2A3}" type="slidenum">
              <a:rPr lang="en-US" sz="1200">
                <a:solidFill>
                  <a:srgbClr val="FFFFFF"/>
                </a:solidFill>
                <a:latin typeface="Times New Roman"/>
              </a:rPr>
              <a:t>1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062360" y="1529280"/>
            <a:ext cx="6004080" cy="1187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CHƯƠNG TRÌNH ĐÀO TẠO NHÂN VIÊN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MÔN HỌC: CSS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2" name="CustomShape 6"/>
          <p:cNvSpPr/>
          <p:nvPr/>
        </p:nvSpPr>
        <p:spPr>
          <a:xfrm>
            <a:off x="3317400" y="6130800"/>
            <a:ext cx="2500200" cy="394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>
                <a:solidFill>
                  <a:srgbClr val="A6A6A6"/>
                </a:solidFill>
                <a:latin typeface="Times New Roman"/>
              </a:rPr>
              <a:t>HANOI – JUN, 2015 </a:t>
            </a:r>
            <a:endParaRPr/>
          </a:p>
        </p:txBody>
      </p:sp>
      <p:sp>
        <p:nvSpPr>
          <p:cNvPr id="83" name="CustomShape 7"/>
          <p:cNvSpPr/>
          <p:nvPr/>
        </p:nvSpPr>
        <p:spPr>
          <a:xfrm>
            <a:off x="5843880" y="4920120"/>
            <a:ext cx="3898440" cy="39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i="1">
                <a:solidFill>
                  <a:srgbClr val="0E5EA5"/>
                </a:solidFill>
                <a:latin typeface="Times New Roman"/>
              </a:rPr>
              <a:t>Trình bày: Team Sass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2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3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025F193-0A1E-4EF7-ACEC-5882AD38CAF0}" type="slidenum">
              <a:rPr lang="en-US" sz="1200">
                <a:solidFill>
                  <a:srgbClr val="D9D9D9"/>
                </a:solidFill>
                <a:latin typeface="Times New Roman"/>
              </a:rPr>
              <a:t>10</a:t>
            </a:fld>
            <a:endParaRPr/>
          </a:p>
        </p:txBody>
      </p:sp>
      <p:pic>
        <p:nvPicPr>
          <p:cNvPr id="1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8080" y="1990440"/>
            <a:ext cx="8740080" cy="4667040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Oh my god, no looping function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71440" y="1242360"/>
            <a:ext cx="851472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Separate CSS are good enough?</a:t>
            </a:r>
            <a:endParaRPr/>
          </a:p>
        </p:txBody>
      </p:sp>
      <p:sp>
        <p:nvSpPr>
          <p:cNvPr id="13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0E1D408-A32E-46F0-9599-FE90D0FF0CCE}" type="slidenum">
              <a:rPr lang="en-US" sz="1200">
                <a:solidFill>
                  <a:srgbClr val="D9D9D9"/>
                </a:solidFill>
                <a:latin typeface="Times New Roman"/>
              </a:rPr>
              <a:t>11</a:t>
            </a:fld>
            <a:endParaRPr/>
          </a:p>
        </p:txBody>
      </p:sp>
      <p:pic>
        <p:nvPicPr>
          <p:cNvPr id="1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360" y="2249640"/>
            <a:ext cx="4742640" cy="400788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4914720" y="3613680"/>
            <a:ext cx="4228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FF0000"/>
                </a:solidFill>
                <a:latin typeface="Times New Roman"/>
              </a:rPr>
              <a:t>=&gt; HTTP requests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we need?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change/maintain (</a:t>
            </a:r>
            <a:r>
              <a:rPr lang="en-US" dirty="0">
                <a:solidFill>
                  <a:srgbClr val="FF0000"/>
                </a:solidFill>
                <a:latin typeface="Times New Roman"/>
              </a:rPr>
              <a:t>Variable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read (</a:t>
            </a:r>
            <a:r>
              <a:rPr lang="en-US" dirty="0">
                <a:solidFill>
                  <a:srgbClr val="FF0000"/>
                </a:solidFill>
                <a:latin typeface="Times New Roman"/>
              </a:rPr>
              <a:t>Nesting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write (</a:t>
            </a:r>
            <a:r>
              <a:rPr lang="en-US" dirty="0" err="1">
                <a:solidFill>
                  <a:srgbClr val="FF0000"/>
                </a:solidFill>
                <a:latin typeface="Times New Roman"/>
              </a:rPr>
              <a:t>Mixins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 duplicate, reusable code (</a:t>
            </a:r>
            <a:r>
              <a:rPr lang="en-US" dirty="0">
                <a:solidFill>
                  <a:srgbClr val="FF0000"/>
                </a:solidFill>
                <a:latin typeface="Times New Roman"/>
              </a:rPr>
              <a:t>Extend/Inheritance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organize, fewer requests (</a:t>
            </a:r>
            <a:r>
              <a:rPr lang="en-US" dirty="0">
                <a:solidFill>
                  <a:srgbClr val="FF0000"/>
                </a:solidFill>
                <a:latin typeface="Times New Roman"/>
              </a:rPr>
              <a:t>Partials, Import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Powerful (</a:t>
            </a:r>
            <a:r>
              <a:rPr lang="en-US" dirty="0">
                <a:solidFill>
                  <a:srgbClr val="FF0000"/>
                </a:solidFill>
                <a:latin typeface="Times New Roman"/>
              </a:rPr>
              <a:t>Operators, Condition, Loop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</p:txBody>
      </p:sp>
      <p:sp>
        <p:nvSpPr>
          <p:cNvPr id="1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9FBF267-AF3C-4B2B-BF14-472D366CEC97}" type="slidenum">
              <a:rPr lang="en-US" sz="1200">
                <a:solidFill>
                  <a:srgbClr val="D9D9D9"/>
                </a:solidFill>
                <a:latin typeface="Times New Roman"/>
              </a:rPr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F569694-5C2D-43A3-BE17-BB59C29AD62B}" type="slidenum">
              <a:rPr lang="en-US" sz="1200">
                <a:solidFill>
                  <a:srgbClr val="D9D9D9"/>
                </a:solidFill>
                <a:latin typeface="Times New Roman"/>
              </a:rPr>
              <a:t>13</a:t>
            </a:fld>
            <a:endParaRPr/>
          </a:p>
        </p:txBody>
      </p:sp>
      <p:pic>
        <p:nvPicPr>
          <p:cNvPr id="15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920" y="2290680"/>
            <a:ext cx="5201640" cy="390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7200" y="112788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is Sass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28600" y="1920960"/>
            <a:ext cx="872892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Syntactically Awesome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StyleSheets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Simple but powerful syntax for creating manageable CSS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“flavors” – SASS &amp; SCSS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7E1B0B7-6D46-49C8-B59E-29E4D18CF4A1}" type="slidenum">
              <a:rPr lang="en-US" sz="1200">
                <a:solidFill>
                  <a:srgbClr val="D9D9D9"/>
                </a:solidFill>
                <a:latin typeface="Times New Roman"/>
              </a:rPr>
              <a:t>14</a:t>
            </a:fld>
            <a:endParaRPr/>
          </a:p>
        </p:txBody>
      </p:sp>
      <p:pic>
        <p:nvPicPr>
          <p:cNvPr id="1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00" y="4286160"/>
            <a:ext cx="4342680" cy="232812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4286160"/>
            <a:ext cx="4571280" cy="23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FA2D880-0AE0-403E-A3AE-53A3C4C7D700}" type="slidenum">
              <a:rPr lang="en-US" sz="1200">
                <a:solidFill>
                  <a:srgbClr val="D9D9D9"/>
                </a:solidFill>
                <a:latin typeface="Times New Roman"/>
              </a:rPr>
              <a:t>15</a:t>
            </a:fld>
            <a:endParaRPr/>
          </a:p>
        </p:txBody>
      </p:sp>
      <p:pic>
        <p:nvPicPr>
          <p:cNvPr id="1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600" y="2500200"/>
            <a:ext cx="8790840" cy="30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work flow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6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7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15B37B59-1F64-4E85-87D8-F494E13DC72F}" type="slidenum">
              <a:rPr lang="en-US" sz="1200">
                <a:solidFill>
                  <a:srgbClr val="D9D9D9"/>
                </a:solidFill>
                <a:latin typeface="Times New Roman"/>
              </a:rPr>
              <a:t>16</a:t>
            </a:fld>
            <a:endParaRPr/>
          </a:p>
        </p:txBody>
      </p:sp>
      <p:pic>
        <p:nvPicPr>
          <p:cNvPr id="16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0160" y="2610000"/>
            <a:ext cx="8714520" cy="286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22983F5-0029-4ABD-8208-B6130857557D}" type="slidenum">
              <a:rPr lang="en-US" sz="1200">
                <a:solidFill>
                  <a:srgbClr val="D9D9D9"/>
                </a:solidFill>
                <a:latin typeface="Times New Roman"/>
              </a:rPr>
              <a:t>17</a:t>
            </a:fld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3080"/>
            <a:ext cx="9143280" cy="561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40F0A26-F382-4B65-A05C-E1254159F409}" type="slidenum">
              <a:rPr lang="en-US" sz="1200">
                <a:solidFill>
                  <a:srgbClr val="D9D9D9"/>
                </a:solidFill>
                <a:latin typeface="Times New Roman"/>
              </a:rPr>
              <a:t>18</a:t>
            </a:fld>
            <a:endParaRPr/>
          </a:p>
        </p:txBody>
      </p:sp>
      <p:pic>
        <p:nvPicPr>
          <p:cNvPr id="17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8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225607F-6CB9-4FB8-A504-8F72CCD1BF0F}" type="slidenum">
              <a:rPr lang="en-US" sz="1200">
                <a:solidFill>
                  <a:srgbClr val="D9D9D9"/>
                </a:solidFill>
                <a:latin typeface="Times New Roman"/>
              </a:rPr>
              <a:t>19</a:t>
            </a:fld>
            <a:endParaRPr/>
          </a:p>
        </p:txBody>
      </p:sp>
      <p:pic>
        <p:nvPicPr>
          <p:cNvPr id="18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6" name="CustomShape 3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8874747-24DA-473B-B590-E3A55A1394DA}" type="slidenum">
              <a:rPr lang="en-US" sz="1200">
                <a:solidFill>
                  <a:srgbClr val="FFFFFF"/>
                </a:solidFill>
                <a:latin typeface="Times New Roman"/>
              </a:rPr>
              <a:t>2</a:t>
            </a:fld>
            <a:endParaRPr/>
          </a:p>
        </p:txBody>
      </p:sp>
      <p:pic>
        <p:nvPicPr>
          <p:cNvPr id="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28840"/>
            <a:ext cx="9143280" cy="542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FAE49F4-89A5-45BA-8823-F79B6A3DAD43}" type="slidenum">
              <a:rPr lang="en-US" sz="1200">
                <a:solidFill>
                  <a:srgbClr val="D9D9D9"/>
                </a:solidFill>
                <a:latin typeface="Times New Roman"/>
              </a:rPr>
              <a:t>20</a:t>
            </a:fld>
            <a:endParaRPr/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FCD7182-9E0F-46C7-ACE9-4FA436EAC063}" type="slidenum">
              <a:rPr lang="en-US" sz="1200">
                <a:solidFill>
                  <a:srgbClr val="D9D9D9"/>
                </a:solidFill>
                <a:latin typeface="Times New Roman"/>
              </a:rPr>
              <a:t>21</a:t>
            </a:fld>
            <a:endParaRPr/>
          </a:p>
        </p:txBody>
      </p:sp>
      <p:pic>
        <p:nvPicPr>
          <p:cNvPr id="19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57200"/>
            <a:ext cx="9143280" cy="550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8FEEFEA-2522-4A01-A678-73F3409AAE6B}" type="slidenum">
              <a:rPr lang="en-US" sz="1200">
                <a:solidFill>
                  <a:srgbClr val="D9D9D9"/>
                </a:solidFill>
                <a:latin typeface="Times New Roman"/>
              </a:rPr>
              <a:t>22</a:t>
            </a:fld>
            <a:endParaRPr/>
          </a:p>
        </p:txBody>
      </p:sp>
      <p:pic>
        <p:nvPicPr>
          <p:cNvPr id="20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85200"/>
            <a:ext cx="9143280" cy="557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0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0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D67204-5F52-4350-A519-0FB960FC7E4C}" type="slidenum">
              <a:rPr lang="en-US" sz="1200">
                <a:solidFill>
                  <a:srgbClr val="D9D9D9"/>
                </a:solidFill>
                <a:latin typeface="Times New Roman"/>
              </a:rPr>
              <a:t>23</a:t>
            </a:fld>
            <a:endParaRPr/>
          </a:p>
        </p:txBody>
      </p:sp>
      <p:pic>
        <p:nvPicPr>
          <p:cNvPr id="20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0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1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1FFD93E-752E-45F2-9F8C-A8AF43426536}" type="slidenum">
              <a:rPr lang="en-US" sz="1200">
                <a:solidFill>
                  <a:srgbClr val="D9D9D9"/>
                </a:solidFill>
                <a:latin typeface="Times New Roman"/>
              </a:rPr>
              <a:t>24</a:t>
            </a:fld>
            <a:endParaRPr/>
          </a:p>
        </p:txBody>
      </p:sp>
      <p:pic>
        <p:nvPicPr>
          <p:cNvPr id="21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5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6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7960058-6876-4311-9127-598430759121}" type="slidenum">
              <a:rPr lang="en-US" sz="1200">
                <a:solidFill>
                  <a:srgbClr val="D9D9D9"/>
                </a:solidFill>
                <a:latin typeface="Times New Roman"/>
              </a:rPr>
              <a:t>25</a:t>
            </a:fld>
            <a:endParaRPr/>
          </a:p>
        </p:txBody>
      </p:sp>
      <p:pic>
        <p:nvPicPr>
          <p:cNvPr id="21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13640"/>
            <a:ext cx="9143280" cy="554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C3090B-EB07-4A41-BFE4-8401B94A2C08}" type="slidenum">
              <a:rPr lang="en-US" sz="1200">
                <a:solidFill>
                  <a:srgbClr val="D9D9D9"/>
                </a:solidFill>
                <a:latin typeface="Times New Roman"/>
              </a:rPr>
              <a:t>26</a:t>
            </a:fld>
            <a:endParaRPr/>
          </a:p>
        </p:txBody>
      </p:sp>
      <p:pic>
        <p:nvPicPr>
          <p:cNvPr id="2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5D6771-381B-4585-AB35-680C03FFDFB3}" type="slidenum">
              <a:rPr lang="en-US" sz="1200">
                <a:solidFill>
                  <a:srgbClr val="D9D9D9"/>
                </a:solidFill>
                <a:latin typeface="Times New Roman"/>
              </a:rPr>
              <a:t>27</a:t>
            </a:fld>
            <a:endParaRPr/>
          </a:p>
        </p:txBody>
      </p:sp>
      <p:pic>
        <p:nvPicPr>
          <p:cNvPr id="2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93B7530-05F9-4EF3-9B43-756724576540}" type="slidenum">
              <a:rPr lang="en-US" sz="1200">
                <a:solidFill>
                  <a:srgbClr val="D9D9D9"/>
                </a:solidFill>
                <a:latin typeface="Times New Roman"/>
              </a:rPr>
              <a:t>28</a:t>
            </a:fld>
            <a:endParaRPr/>
          </a:p>
        </p:txBody>
      </p:sp>
      <p:pic>
        <p:nvPicPr>
          <p:cNvPr id="2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A379AE0-E806-463E-9098-88EFC7937CD8}" type="slidenum">
              <a:rPr lang="en-US" sz="1200">
                <a:solidFill>
                  <a:srgbClr val="D9D9D9"/>
                </a:solidFill>
                <a:latin typeface="Times New Roman"/>
              </a:rPr>
              <a:t>29</a:t>
            </a:fld>
            <a:endParaRPr/>
          </a:p>
        </p:txBody>
      </p:sp>
      <p:pic>
        <p:nvPicPr>
          <p:cNvPr id="24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B948285-F3FB-42B1-8949-EF95736A530D}" type="slidenum">
              <a:rPr lang="en-US" sz="1200">
                <a:solidFill>
                  <a:srgbClr val="D9D9D9"/>
                </a:solidFill>
                <a:latin typeface="Times New Roman"/>
              </a:rPr>
              <a:t>3</a:t>
            </a:fld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01920"/>
            <a:ext cx="9143280" cy="535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ACD2583-A5A8-4FA1-8FD2-4A0EEB3360BC}" type="slidenum">
              <a:rPr lang="en-US" sz="1200">
                <a:solidFill>
                  <a:srgbClr val="D9D9D9"/>
                </a:solidFill>
                <a:latin typeface="Times New Roman"/>
              </a:rPr>
              <a:t>30</a:t>
            </a:fld>
            <a:endParaRPr/>
          </a:p>
        </p:txBody>
      </p:sp>
      <p:pic>
        <p:nvPicPr>
          <p:cNvPr id="2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673B9A-23FB-4113-BF54-6E57A8F7C133}" type="slidenum">
              <a:rPr lang="en-US" sz="1200">
                <a:solidFill>
                  <a:srgbClr val="D9D9D9"/>
                </a:solidFill>
                <a:latin typeface="Times New Roman"/>
              </a:rPr>
              <a:t>31</a:t>
            </a:fld>
            <a:endParaRPr/>
          </a:p>
        </p:txBody>
      </p:sp>
      <p:pic>
        <p:nvPicPr>
          <p:cNvPr id="2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EB570E3-6DB2-4EB7-8209-88C3709DE47A}" type="slidenum">
              <a:rPr lang="en-US" sz="1200">
                <a:solidFill>
                  <a:srgbClr val="D9D9D9"/>
                </a:solidFill>
                <a:latin typeface="Times New Roman"/>
              </a:rPr>
              <a:t>32</a:t>
            </a:fld>
            <a:endParaRPr/>
          </a:p>
        </p:txBody>
      </p:sp>
      <p:pic>
        <p:nvPicPr>
          <p:cNvPr id="2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9143280" cy="375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65A98A4-A17A-4D47-B6C1-48CFFD3E4BF7}" type="slidenum">
              <a:rPr lang="en-US" sz="1200">
                <a:solidFill>
                  <a:srgbClr val="D9D9D9"/>
                </a:solidFill>
                <a:latin typeface="Times New Roman"/>
              </a:rPr>
              <a:t>33</a:t>
            </a:fld>
            <a:endParaRPr/>
          </a:p>
        </p:txBody>
      </p:sp>
      <p:pic>
        <p:nvPicPr>
          <p:cNvPr id="2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A68D6C4-AF53-4624-BD0C-54CEFBAC06B6}" type="slidenum">
              <a:rPr lang="en-US" sz="1200">
                <a:solidFill>
                  <a:srgbClr val="D9D9D9"/>
                </a:solidFill>
                <a:latin typeface="Times New Roman"/>
              </a:rPr>
              <a:t>34</a:t>
            </a:fld>
            <a:endParaRPr/>
          </a:p>
        </p:txBody>
      </p:sp>
      <p:pic>
        <p:nvPicPr>
          <p:cNvPr id="26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7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6166A71-1521-4507-9756-61CC2C553C8A}" type="slidenum">
              <a:rPr lang="en-US" sz="1200">
                <a:solidFill>
                  <a:srgbClr val="D9D9D9"/>
                </a:solidFill>
                <a:latin typeface="Times New Roman"/>
              </a:rPr>
              <a:t>35</a:t>
            </a:fld>
            <a:endParaRPr/>
          </a:p>
        </p:txBody>
      </p:sp>
      <p:pic>
        <p:nvPicPr>
          <p:cNvPr id="27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BF367E5-462C-4FBC-882E-6DFA9488751B}" type="slidenum">
              <a:rPr lang="en-US" sz="1200">
                <a:solidFill>
                  <a:srgbClr val="D9D9D9"/>
                </a:solidFill>
                <a:latin typeface="Times New Roman"/>
              </a:rPr>
              <a:t>36</a:t>
            </a:fld>
            <a:endParaRPr/>
          </a:p>
        </p:txBody>
      </p:sp>
      <p:pic>
        <p:nvPicPr>
          <p:cNvPr id="2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DEFB1-8B15-4BAA-BE06-0D270CFF0216}" type="slidenum">
              <a:rPr lang="en-US" sz="1200">
                <a:solidFill>
                  <a:srgbClr val="D9D9D9"/>
                </a:solidFill>
                <a:latin typeface="Times New Roman"/>
              </a:rPr>
              <a:t>37</a:t>
            </a:fld>
            <a:endParaRPr/>
          </a:p>
        </p:txBody>
      </p:sp>
      <p:pic>
        <p:nvPicPr>
          <p:cNvPr id="2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6360" y="1242360"/>
            <a:ext cx="917964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1F1AA0C-AB88-438C-905E-02A02C90460C}" type="slidenum">
              <a:rPr lang="en-US" sz="1200">
                <a:solidFill>
                  <a:srgbClr val="D9D9D9"/>
                </a:solidFill>
                <a:latin typeface="Times New Roman"/>
              </a:rPr>
              <a:t>38</a:t>
            </a:fld>
            <a:endParaRPr/>
          </a:p>
        </p:txBody>
      </p:sp>
      <p:pic>
        <p:nvPicPr>
          <p:cNvPr id="29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CDB6FD-738A-41F1-B7C0-74F06E994DFE}" type="slidenum">
              <a:rPr lang="en-US" sz="1200">
                <a:solidFill>
                  <a:srgbClr val="D9D9D9"/>
                </a:solidFill>
                <a:latin typeface="Times New Roman"/>
              </a:rPr>
              <a:t>39</a:t>
            </a:fld>
            <a:endParaRPr/>
          </a:p>
        </p:txBody>
      </p:sp>
      <p:pic>
        <p:nvPicPr>
          <p:cNvPr id="2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9358D21-8F29-421E-9247-A335AAAC5ED3}" type="slidenum">
              <a:rPr lang="en-US" sz="1200">
                <a:solidFill>
                  <a:srgbClr val="D9D9D9"/>
                </a:solidFill>
                <a:latin typeface="Times New Roman"/>
              </a:rPr>
              <a:t>4</a:t>
            </a:fld>
            <a:endParaRPr/>
          </a:p>
        </p:txBody>
      </p:sp>
      <p:pic>
        <p:nvPicPr>
          <p:cNvPr id="9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0040" y="1700280"/>
            <a:ext cx="4723560" cy="354276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5129280" y="1700280"/>
            <a:ext cx="3999960" cy="354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Good Speed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Work on my phone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Wow, 3D animation!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New Fonts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Multiple browser support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Colorful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Unbelievable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7" name="CustomShape 5"/>
          <p:cNvSpPr/>
          <p:nvPr/>
        </p:nvSpPr>
        <p:spPr>
          <a:xfrm>
            <a:off x="230040" y="5472000"/>
            <a:ext cx="4723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they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FDB67D9-F666-4392-B623-5A52073D8A5C}" type="slidenum">
              <a:rPr lang="en-US" sz="1200">
                <a:solidFill>
                  <a:srgbClr val="D9D9D9"/>
                </a:solidFill>
                <a:latin typeface="Times New Roman"/>
              </a:rPr>
              <a:t>40</a:t>
            </a:fld>
            <a:endParaRPr/>
          </a:p>
        </p:txBody>
      </p:sp>
      <p:pic>
        <p:nvPicPr>
          <p:cNvPr id="3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F0C293C-4BF8-4E93-9019-9AEB10A715A3}" type="slidenum">
              <a:rPr lang="en-US" sz="1200">
                <a:solidFill>
                  <a:srgbClr val="D9D9D9"/>
                </a:solidFill>
                <a:latin typeface="Times New Roman"/>
              </a:rPr>
              <a:t>41</a:t>
            </a:fld>
            <a:endParaRPr/>
          </a:p>
        </p:txBody>
      </p:sp>
      <p:pic>
        <p:nvPicPr>
          <p:cNvPr id="31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1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A04470D-C3B6-4AE3-9530-8725FCA6A01C}" type="slidenum">
              <a:rPr lang="en-US" sz="1200">
                <a:solidFill>
                  <a:srgbClr val="D9D9D9"/>
                </a:solidFill>
                <a:latin typeface="Times New Roman"/>
              </a:rPr>
              <a:t>42</a:t>
            </a:fld>
            <a:endParaRPr/>
          </a:p>
        </p:txBody>
      </p:sp>
      <p:pic>
        <p:nvPicPr>
          <p:cNvPr id="31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DD1E7AF-6141-478B-8705-D9199168CEEC}" type="slidenum">
              <a:rPr lang="en-US" sz="1200">
                <a:solidFill>
                  <a:srgbClr val="D9D9D9"/>
                </a:solidFill>
                <a:latin typeface="Times New Roman"/>
              </a:rPr>
              <a:t>43</a:t>
            </a:fld>
            <a:endParaRPr/>
          </a:p>
        </p:txBody>
      </p:sp>
      <p:pic>
        <p:nvPicPr>
          <p:cNvPr id="3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B807CE-FE79-450F-A8C8-3AAE61B9435A}" type="slidenum">
              <a:rPr lang="en-US" sz="1200">
                <a:solidFill>
                  <a:srgbClr val="D9D9D9"/>
                </a:solidFill>
                <a:latin typeface="Times New Roman"/>
              </a:rPr>
              <a:t>44</a:t>
            </a:fld>
            <a:endParaRPr/>
          </a:p>
        </p:txBody>
      </p:sp>
      <p:pic>
        <p:nvPicPr>
          <p:cNvPr id="3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2290378-5E96-455E-8943-E4A392A1955C}" type="slidenum">
              <a:rPr lang="en-US" sz="1200">
                <a:solidFill>
                  <a:srgbClr val="D9D9D9"/>
                </a:solidFill>
                <a:latin typeface="Times New Roman"/>
              </a:rPr>
              <a:t>45</a:t>
            </a:fld>
            <a:endParaRPr/>
          </a:p>
        </p:txBody>
      </p:sp>
      <p:pic>
        <p:nvPicPr>
          <p:cNvPr id="3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07384F2-72D0-4875-A785-69DF7E0134A6}" type="slidenum">
              <a:rPr lang="en-US" sz="1200">
                <a:solidFill>
                  <a:srgbClr val="D9D9D9"/>
                </a:solidFill>
                <a:latin typeface="Times New Roman"/>
              </a:rPr>
              <a:t>46</a:t>
            </a:fld>
            <a:endParaRPr/>
          </a:p>
        </p:txBody>
      </p:sp>
      <p:pic>
        <p:nvPicPr>
          <p:cNvPr id="34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5194622-3447-465F-A0AB-1E9AC6150BA3}" type="slidenum">
              <a:rPr lang="en-US" sz="1200">
                <a:solidFill>
                  <a:srgbClr val="D9D9D9"/>
                </a:solidFill>
                <a:latin typeface="Times New Roman"/>
              </a:rPr>
              <a:t>47</a:t>
            </a:fld>
            <a:endParaRPr/>
          </a:p>
        </p:txBody>
      </p:sp>
      <p:pic>
        <p:nvPicPr>
          <p:cNvPr id="3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58C5CBD-6917-4CFF-AD36-2258FEE480DD}" type="slidenum">
              <a:rPr lang="en-US" sz="1200">
                <a:solidFill>
                  <a:srgbClr val="D9D9D9"/>
                </a:solidFill>
                <a:latin typeface="Times New Roman"/>
              </a:rPr>
              <a:t>48</a:t>
            </a:fld>
            <a:endParaRPr/>
          </a:p>
        </p:txBody>
      </p:sp>
      <p:pic>
        <p:nvPicPr>
          <p:cNvPr id="3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F9C62ED-6E6B-421D-990F-4860D515A1D6}" type="slidenum">
              <a:rPr lang="en-US" sz="1200">
                <a:solidFill>
                  <a:srgbClr val="D9D9D9"/>
                </a:solidFill>
                <a:latin typeface="Times New Roman"/>
              </a:rPr>
              <a:t>49</a:t>
            </a:fld>
            <a:endParaRPr/>
          </a:p>
        </p:txBody>
      </p:sp>
      <p:pic>
        <p:nvPicPr>
          <p:cNvPr id="35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234889C-FA21-4804-9D1F-7DDF3D58C254}" type="slidenum">
              <a:rPr lang="en-US" sz="1200">
                <a:solidFill>
                  <a:srgbClr val="D9D9D9"/>
                </a:solidFill>
                <a:latin typeface="Times New Roman"/>
              </a:rPr>
              <a:t>5</a:t>
            </a:fld>
            <a:endParaRPr/>
          </a:p>
        </p:txBody>
      </p:sp>
      <p:pic>
        <p:nvPicPr>
          <p:cNvPr id="10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4849560" cy="5614920"/>
          </a:xfrm>
          <a:prstGeom prst="rect">
            <a:avLst/>
          </a:prstGeom>
          <a:ln>
            <a:noFill/>
          </a:ln>
        </p:spPr>
      </p:pic>
      <p:sp>
        <p:nvSpPr>
          <p:cNvPr id="102" name="CustomShape 4"/>
          <p:cNvSpPr/>
          <p:nvPr/>
        </p:nvSpPr>
        <p:spPr>
          <a:xfrm>
            <a:off x="4954680" y="1256400"/>
            <a:ext cx="406008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we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0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67680" y="2325600"/>
            <a:ext cx="2913840" cy="2856960"/>
          </a:xfrm>
          <a:prstGeom prst="rect">
            <a:avLst/>
          </a:prstGeom>
          <a:ln>
            <a:noFill/>
          </a:ln>
        </p:spPr>
      </p:pic>
      <p:sp>
        <p:nvSpPr>
          <p:cNvPr id="104" name="CustomShape 5"/>
          <p:cNvSpPr/>
          <p:nvPr/>
        </p:nvSpPr>
        <p:spPr>
          <a:xfrm>
            <a:off x="5129280" y="1871640"/>
            <a:ext cx="3999960" cy="427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</a:rPr>
              <a:t>Too complex, too long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</a:rPr>
              <a:t>Difficult to maintain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</a:rPr>
              <a:t>What if customer want to change a color in project?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"/>
            </a:pPr>
            <a:r>
              <a:rPr lang="en-US" sz="2200">
                <a:solidFill>
                  <a:srgbClr val="000000"/>
                </a:solidFill>
                <a:latin typeface="Times New Roman"/>
              </a:rPr>
              <a:t>Ctrl + R =&gt; replace all?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91A4DC5-941B-416F-9704-574C4D083983}" type="slidenum">
              <a:rPr lang="en-US" sz="1200">
                <a:solidFill>
                  <a:srgbClr val="D9D9D9"/>
                </a:solidFill>
                <a:latin typeface="Times New Roman"/>
              </a:rPr>
              <a:t>50</a:t>
            </a:fld>
            <a:endParaRPr/>
          </a:p>
        </p:txBody>
      </p:sp>
      <p:pic>
        <p:nvPicPr>
          <p:cNvPr id="36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446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0F9808D-81C3-445F-BE3E-8AF0184282AF}" type="slidenum">
              <a:rPr lang="en-US" sz="1200">
                <a:solidFill>
                  <a:srgbClr val="D9D9D9"/>
                </a:solidFill>
                <a:latin typeface="Times New Roman"/>
              </a:rPr>
              <a:t>51</a:t>
            </a:fld>
            <a:endParaRPr/>
          </a:p>
        </p:txBody>
      </p:sp>
      <p:pic>
        <p:nvPicPr>
          <p:cNvPr id="37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835360"/>
            <a:ext cx="8228880" cy="219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7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C5FDEE5-9505-4B35-8E10-90A53A29FF77}" type="slidenum">
              <a:rPr lang="en-US" sz="1200">
                <a:solidFill>
                  <a:srgbClr val="D9D9D9"/>
                </a:solidFill>
                <a:latin typeface="Times New Roman"/>
              </a:rPr>
              <a:t>52</a:t>
            </a:fld>
            <a:endParaRPr/>
          </a:p>
        </p:txBody>
      </p:sp>
      <p:pic>
        <p:nvPicPr>
          <p:cNvPr id="37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A6CA2DDE-45A7-4C68-916B-EB6926059330}" type="slidenum">
              <a:rPr lang="en-US" sz="1200">
                <a:solidFill>
                  <a:srgbClr val="D9D9D9"/>
                </a:solidFill>
                <a:latin typeface="Times New Roman"/>
              </a:rPr>
              <a:t>53</a:t>
            </a:fld>
            <a:endParaRPr/>
          </a:p>
        </p:txBody>
      </p:sp>
      <p:pic>
        <p:nvPicPr>
          <p:cNvPr id="3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320" y="2749680"/>
            <a:ext cx="8782200" cy="232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64A3523-BA32-4605-8A1E-51F40A56B4C4}" type="slidenum">
              <a:rPr lang="en-US" sz="1200">
                <a:solidFill>
                  <a:srgbClr val="D9D9D9"/>
                </a:solidFill>
                <a:latin typeface="Times New Roman"/>
              </a:rPr>
              <a:t>54</a:t>
            </a:fld>
            <a:endParaRPr/>
          </a:p>
        </p:txBody>
      </p:sp>
      <p:pic>
        <p:nvPicPr>
          <p:cNvPr id="3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8393B20-A92B-4993-BD36-E3C13BC2C06F}" type="slidenum">
              <a:rPr lang="en-US" sz="1200">
                <a:solidFill>
                  <a:srgbClr val="D9D9D9"/>
                </a:solidFill>
                <a:latin typeface="Times New Roman"/>
              </a:rPr>
              <a:t>55</a:t>
            </a:fld>
            <a:endParaRPr/>
          </a:p>
        </p:txBody>
      </p:sp>
      <p:pic>
        <p:nvPicPr>
          <p:cNvPr id="39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C7F1039-CCB4-4329-8624-321289AF61B5}" type="slidenum">
              <a:rPr lang="en-US" sz="1200">
                <a:solidFill>
                  <a:srgbClr val="D9D9D9"/>
                </a:solidFill>
                <a:latin typeface="Times New Roman"/>
              </a:rPr>
              <a:t>56</a:t>
            </a:fld>
            <a:endParaRPr/>
          </a:p>
        </p:txBody>
      </p:sp>
      <p:pic>
        <p:nvPicPr>
          <p:cNvPr id="3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01545FC-4A40-4180-91C7-A309831FAC96}" type="slidenum">
              <a:rPr lang="en-US" sz="1200">
                <a:solidFill>
                  <a:srgbClr val="D9D9D9"/>
                </a:solidFill>
                <a:latin typeface="Times New Roman"/>
              </a:rPr>
              <a:t>57</a:t>
            </a:fld>
            <a:endParaRPr/>
          </a:p>
        </p:txBody>
      </p:sp>
      <p:pic>
        <p:nvPicPr>
          <p:cNvPr id="4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Disadvantages</a:t>
            </a:r>
            <a:endParaRPr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Not for beginners:</a:t>
            </a:r>
            <a:endParaRPr dirty="0"/>
          </a:p>
          <a:p>
            <a:pPr lvl="1">
              <a:lnSpc>
                <a:spcPct val="100000"/>
              </a:lnSpc>
              <a:buFont typeface="Wingdings" charset="2"/>
              <a:buChar char="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CSS, time to understand SASS</a:t>
            </a:r>
            <a:endParaRPr dirty="0"/>
          </a:p>
          <a:p>
            <a:pPr lvl="1">
              <a:lnSpc>
                <a:spcPct val="100000"/>
              </a:lnSpc>
              <a:buFont typeface="Wingdings" charset="2"/>
              <a:buChar char="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programming knowledge (problem for designer)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installation/environment setup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time to compile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A little bit hard to debug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Can’t edit on live server (nah, you shouldn’t do that)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Tools</a:t>
            </a:r>
            <a:endParaRPr/>
          </a:p>
        </p:txBody>
      </p:sp>
      <p:sp>
        <p:nvSpPr>
          <p:cNvPr id="4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Prepros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Livereload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Hammer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Koala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Scout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Bourbon</a:t>
            </a:r>
            <a:endParaRPr dirty="0"/>
          </a:p>
        </p:txBody>
      </p:sp>
      <p:sp>
        <p:nvSpPr>
          <p:cNvPr id="4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CDB7DB2-A3BE-481F-B436-CACE757EA191}" type="slidenum">
              <a:rPr lang="en-US" sz="1200">
                <a:solidFill>
                  <a:srgbClr val="D9D9D9"/>
                </a:solidFill>
                <a:latin typeface="Times New Roman"/>
              </a:rPr>
              <a:t>59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07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8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0429BC6-5CBD-47BC-AE94-01184BA16319}" type="slidenum">
              <a:rPr lang="en-US" sz="1200">
                <a:solidFill>
                  <a:srgbClr val="D9D9D9"/>
                </a:solidFill>
                <a:latin typeface="Times New Roman"/>
              </a:rPr>
              <a:t>6</a:t>
            </a:fld>
            <a:endParaRPr/>
          </a:p>
        </p:txBody>
      </p:sp>
      <p:pic>
        <p:nvPicPr>
          <p:cNvPr id="10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8720" y="2120760"/>
            <a:ext cx="8772840" cy="4156920"/>
          </a:xfrm>
          <a:prstGeom prst="rect">
            <a:avLst/>
          </a:prstGeom>
          <a:ln>
            <a:noFill/>
          </a:ln>
        </p:spPr>
      </p:pic>
      <p:sp>
        <p:nvSpPr>
          <p:cNvPr id="110" name="CustomShape 5"/>
          <p:cNvSpPr/>
          <p:nvPr/>
        </p:nvSpPr>
        <p:spPr>
          <a:xfrm>
            <a:off x="198720" y="1249200"/>
            <a:ext cx="8776440" cy="685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Dupplicate, hard to read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Tools</a:t>
            </a:r>
            <a:endParaRPr/>
          </a:p>
        </p:txBody>
      </p:sp>
      <p:sp>
        <p:nvSpPr>
          <p:cNvPr id="41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Compile SASS to CSS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Add mixins, functions, helpers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Add compass, autoPrefix, SourceMaps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Output style: Compressed, Compact, Nested, Expended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1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3F005D8-B87B-420E-AE2E-1A8508786F1D}" type="slidenum">
              <a:rPr lang="en-US" sz="1200">
                <a:solidFill>
                  <a:srgbClr val="D9D9D9"/>
                </a:solidFill>
                <a:latin typeface="Times New Roman"/>
              </a:rPr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EB959-2FC6-48CF-BF33-20FCC963E9A3}" type="slidenum">
              <a:rPr lang="en-US" sz="1200">
                <a:solidFill>
                  <a:srgbClr val="D9D9D9"/>
                </a:solidFill>
                <a:latin typeface="Times New Roman"/>
              </a:rPr>
              <a:t>61</a:t>
            </a:fld>
            <a:endParaRPr/>
          </a:p>
        </p:txBody>
      </p:sp>
      <p:pic>
        <p:nvPicPr>
          <p:cNvPr id="4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685800" y="246456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rgbClr val="E46C0A"/>
                </a:solidFill>
                <a:latin typeface="Constantia"/>
              </a:rPr>
              <a:t>THANK YOU FOR YOUR ATTENTION!</a:t>
            </a:r>
            <a:endParaRPr/>
          </a:p>
        </p:txBody>
      </p:sp>
      <p:sp>
        <p:nvSpPr>
          <p:cNvPr id="42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3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DFBEDCE-DABC-424F-8808-640DCE0A39AA}" type="slidenum">
              <a:rPr lang="en-US" sz="1200">
                <a:solidFill>
                  <a:srgbClr val="FFFFFF"/>
                </a:solidFill>
                <a:latin typeface="Times New Roman"/>
              </a:rPr>
              <a:t>62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Waste of time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0BCABF2-0377-426A-8AE0-81C28D40C8F7}" type="slidenum">
              <a:rPr lang="en-US" sz="1200">
                <a:solidFill>
                  <a:srgbClr val="D9D9D9"/>
                </a:solidFill>
                <a:latin typeface="Times New Roman"/>
              </a:rPr>
              <a:t>7</a:t>
            </a:fld>
            <a:endParaRPr/>
          </a:p>
        </p:txBody>
      </p:sp>
      <p:pic>
        <p:nvPicPr>
          <p:cNvPr id="1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6160" y="2120760"/>
            <a:ext cx="8898840" cy="453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AA3C5DC-A71C-4BAE-9B27-4FABA19AD6FA}" type="slidenum">
              <a:rPr lang="en-US" sz="1200">
                <a:solidFill>
                  <a:srgbClr val="D9D9D9"/>
                </a:solidFill>
                <a:latin typeface="Times New Roman"/>
              </a:rPr>
              <a:t>8</a:t>
            </a:fld>
            <a:endParaRPr/>
          </a:p>
        </p:txBody>
      </p:sp>
      <p:sp>
        <p:nvSpPr>
          <p:cNvPr id="120" name="CustomShape 4"/>
          <p:cNvSpPr/>
          <p:nvPr/>
        </p:nvSpPr>
        <p:spPr>
          <a:xfrm>
            <a:off x="166680" y="1214280"/>
            <a:ext cx="8776440" cy="856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Hard to implement</a:t>
            </a:r>
            <a:endParaRPr/>
          </a:p>
        </p:txBody>
      </p:sp>
      <p:pic>
        <p:nvPicPr>
          <p:cNvPr id="12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6680" y="2071800"/>
            <a:ext cx="8776440" cy="43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No re-use, just copy &amp; paste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432B634-C467-44B1-9A66-CC57637BFB4B}" type="slidenum">
              <a:rPr lang="en-US" sz="1200">
                <a:solidFill>
                  <a:srgbClr val="D9D9D9"/>
                </a:solidFill>
                <a:latin typeface="Times New Roman"/>
              </a:rPr>
              <a:t>9</a:t>
            </a:fld>
            <a:endParaRPr/>
          </a:p>
        </p:txBody>
      </p:sp>
      <p:pic>
        <p:nvPicPr>
          <p:cNvPr id="12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44600" y="2023920"/>
            <a:ext cx="3799800" cy="2765160"/>
          </a:xfrm>
          <a:prstGeom prst="rect">
            <a:avLst/>
          </a:prstGeom>
          <a:ln>
            <a:noFill/>
          </a:ln>
        </p:spPr>
      </p:pic>
      <p:pic>
        <p:nvPicPr>
          <p:cNvPr id="12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204920" y="5024520"/>
            <a:ext cx="2304720" cy="1194840"/>
          </a:xfrm>
          <a:prstGeom prst="rect">
            <a:avLst/>
          </a:prstGeom>
          <a:ln>
            <a:noFill/>
          </a:ln>
        </p:spPr>
      </p:pic>
      <p:pic>
        <p:nvPicPr>
          <p:cNvPr id="12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117760" y="2027160"/>
            <a:ext cx="3568320" cy="2762280"/>
          </a:xfrm>
          <a:prstGeom prst="rect">
            <a:avLst/>
          </a:prstGeom>
          <a:ln>
            <a:noFill/>
          </a:ln>
        </p:spPr>
      </p:pic>
      <p:pic>
        <p:nvPicPr>
          <p:cNvPr id="129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749560" y="5115960"/>
            <a:ext cx="2304720" cy="110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472</Words>
  <Application>Microsoft Office PowerPoint</Application>
  <PresentationFormat>On-screen Show (4:3)</PresentationFormat>
  <Paragraphs>260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Constantia</vt:lpstr>
      <vt:lpstr>DejaVu Sans</vt:lpstr>
      <vt:lpstr>StarSymbol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Vu Quang Son</cp:lastModifiedBy>
  <cp:revision>5</cp:revision>
  <dcterms:modified xsi:type="dcterms:W3CDTF">2015-06-15T07:39:59Z</dcterms:modified>
</cp:coreProperties>
</file>